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>
        <p:scale>
          <a:sx n="100" d="100"/>
          <a:sy n="100" d="100"/>
        </p:scale>
        <p:origin x="300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5750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是一篇记叙文。文章主要讲述了克莱尔的特殊爱好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养蜂。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416" y="980728"/>
            <a:ext cx="11757580" cy="152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Claire Williams is 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from Wales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friends play volleyball and go to the cinema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like swimming and dancing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Claire doesn’t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an unusual hobby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beekeeping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got four beehives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蜂房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isn’t sure, but she thinks she’s got about 40,000 bees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spring, this is a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typical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Sunday for Claire, because she does these every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Claire gets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breakfast with her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daily conversations for a period of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Claire puts on her special clothes and goes out into the garden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feeds the bees with sugar and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sometimes takes photos of the bees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58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Claire’s friends Hannah and Kate come 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don’t go near the hives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enjoy watching Claire with the bees,” they say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we’re a bit scared of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Claire talks to her friends for a while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Hannah and Kate say goodbye, and Claire goes back to the bees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lunchtime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Claire likes telling her family about bees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fly 8,000 kilometres to make one kilo of honey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they visit about three million flowers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Claire stays in her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loves reading about bees on the internet or in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taken an active interest in bees since she is a little girl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summer, Claire’s bees produce about 40 kilos of honey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Claire takes the honey to a little shop and sells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doesn’t spend the money, because she wants to buy more beehives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251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is Claire different from her friends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doesn’t like playing volleyball with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often stays in her room and reads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like something that’s special among her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got more beehives than her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44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has an unusual hobby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beekeeping.”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她有一个不同寻常的爱好：养蜂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这个爱好在她朋友们的爱好中是特殊的。故选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3891" y="8314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53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42326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865438" algn="l"/>
                <a:tab pos="5740400" algn="l"/>
                <a:tab pos="855027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correct order in which these happen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865438" algn="l"/>
                <a:tab pos="5740400" algn="l"/>
                <a:tab pos="855027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Claire talks about bees with her family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865438" algn="l"/>
                <a:tab pos="5740400" algn="l"/>
                <a:tab pos="855027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Claire gets dressed and looks after bees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865438" algn="l"/>
                <a:tab pos="5740400" algn="l"/>
                <a:tab pos="855027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Claire stays alone and read books about bees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865438" algn="l"/>
                <a:tab pos="5740400" algn="l"/>
                <a:tab pos="855027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Claire has conversations with friends for a period of time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865438" algn="l"/>
                <a:tab pos="5740400" algn="l"/>
                <a:tab pos="855027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Claire communicates with her parents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2865438" algn="l"/>
                <a:tab pos="5740400" algn="l"/>
                <a:tab pos="855027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⑤②④①③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⑤②①③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④②⑤③①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④②③①⑤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240" y="800116"/>
            <a:ext cx="2517233" cy="3372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04617"/>
            <a:ext cx="11485848" cy="3011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“7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Claire gets up. She has breakfast with her parents. They have daily conversations for a period of time.”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,7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克莱尔起床后与父母交流；根据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“8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Claire puts on her special clothes and goes out into the garden.”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,8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克莱尔穿上她特别的衣服去照顾蜜蜂；根据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“11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Claire’s friends Hannah and Kate come round...Claire talks to her friends for a while.”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,11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克莱尔和朋友聊了一段时间；根据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“13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It’s lunchtime. Claire likes telling her family about bees.”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,13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克莱尔和她的家人谈论蜜蜂；根据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“15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In the afternoon, Claire stays in her room. She loves reading about bees on the internet or in books.”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,15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克莱尔独自一人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阅读关于蜜蜂的书籍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因此正确顺序为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⑤②④①③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8641" y="736168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smtClean="0"/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49132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typical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13125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9829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spring, this is a typical Sunday for Claire, because she does these every day”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她每个星期天都做下面的几件事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所以这对她来说是一个平常的星期天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画线部分单词与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意思相近。故选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3891" y="83141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73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best title for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busy day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 with bees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unusual hobby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special animal—bees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872" y="911392"/>
            <a:ext cx="3330921" cy="42937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3041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has an unusual hobby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beekeeping.”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全文主要讲了克莱尔的特殊爱好：养蜂。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一个独特的爱好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可作为本文的最佳标题。故选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3891" y="8314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71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573</Words>
  <Application>Microsoft Office PowerPoint</Application>
  <PresentationFormat>自定义</PresentationFormat>
  <Paragraphs>35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2025-09-17T15:09:24Z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